
<file path=[Content_Types].xml><?xml version="1.0" encoding="utf-8"?>
<Types xmlns="http://schemas.openxmlformats.org/package/2006/content-types">
  <Default Extension="xml" ContentType="application/vnd.openxmlformats-package.core-properties+xml"/>
  <Default Extension="rels" ContentType="application/vnd.openxmlformats-package.relationships+xml"/>
  <Override PartName="/docProps/app.xml" ContentType="application/vnd.openxmlformats-officedocument.extended-properties+xml"/>
  <Override PartName="/ppt/presentation.xml" ContentType="application/vnd.openxmlformats-officedocument.presentationml.presentation.main+xml"/>
  <Override PartName="/ppt/theme/theme1.xml" ContentType="application/vnd.openxmlformats-officedocument.theme+xml"/>
  <Override PartName="/ppt/slideMasters/slideMaster1.xml" ContentType="application/vnd.openxmlformats-officedocument.presentationml.slideMaster+xml"/>
  <Override PartName="/ppt/slideMasters/theme/theme2.xml" ContentType="application/vnd.openxmlformats-officedocument.theme+xml"/>
  <Override PartName="/ppt/slideLayouts/slideLayout1.xml" ContentType="application/vnd.openxmlformats-officedocument.presentationml.slideLayout+xml"/>
  <Override PartName="/ppt/notesMasters/notesMaster1.xml" ContentType="application/vnd.openxmlformats-officedocument.presentationml.notesMaster+xml"/>
  <Override PartName="/ppt/notesMasters/theme/theme3.xml" ContentType="application/vnd.openxmlformats-officedocument.theme+xml"/>
  <Override PartName="/ppt/presProps.xml" ContentType="application/vnd.openxmlformats-officedocument.presentationml.presProps+xml"/>
  <Override PartName="/ppt/tableStyles.xml" ContentType="application/vnd.openxmlformats-officedocument.presentationml.tableStyles+xml"/>
  <Override PartName="/ppt/slides/slide1.xml" ContentType="application/vnd.openxmlformats-officedocument.presentationml.slide+xml"/>
  <Override PartName="/ppt/notesSlides/notesSlide1.xml" ContentType="application/vnd.openxmlformats-officedocument.presentationml.notesSlide+xml"/>
</Types>
</file>

<file path=_rels/.rels>&#65279;<?xml version="1.0" encoding="utf-8"?><Relationships xmlns="http://schemas.openxmlformats.org/package/2006/relationships"><Relationship Type="http://schemas.openxmlformats.org/package/2006/relationships/metadata/core-properties" Target="/docProps/core.xml" Id="Rb78141bf537b4165" /><Relationship Type="http://schemas.openxmlformats.org/officeDocument/2006/relationships/extended-properties" Target="/docProps/app.xml" Id="R82626da0a4d64f29" /><Relationship Type="http://schemas.openxmlformats.org/officeDocument/2006/relationships/officeDocument" Target="/ppt/presentation.xml" Id="R3dce7e3bc271470d" /></Relationships>
</file>

<file path=ppt/presentation.xml><?xml version="1.0" encoding="utf-8"?>
<p:presentation xmlns:p="http://schemas.openxmlformats.org/presentationml/2006/main">
  <p:sldMasterIdLst>
    <p:sldMasterId xmlns:r="http://schemas.openxmlformats.org/officeDocument/2006/relationships" id="2147483648" r:id="R2109dd4f94844e12"/>
  </p:sldMasterIdLst>
  <p:notesMasterIdLst>
    <p:notesMasterId xmlns:r="http://schemas.openxmlformats.org/officeDocument/2006/relationships" r:id="R4fff18dafd704979"/>
  </p:notesMasterIdLst>
  <p:sldIdLst>
    <p:sldId xmlns:r="http://schemas.openxmlformats.org/officeDocument/2006/relationships" id="256" r:id="Rfa84bef8e83346bf"/>
  </p:sldIdLst>
  <p:sldSz cx="12192000" cy="6858000"/>
  <p:notesSz cx="6858000" cy="9144000"/>
</p:presentation>
</file>

<file path=ppt/presProps.xml><?xml version="1.0" encoding="utf-8"?>
<p:presentationPr xmlns:p="http://schemas.openxmlformats.org/presentationml/2006/main">
  <p:extLst>
    <p:ext xmlns:p14="http://schemas.microsoft.com/office/powerpoint/2010/main" uri="{E76CE94A-603C-4142-B9EB-6D1370010A27}">
      <p14:discardImageEditData val="0"/>
    </p:ext>
    <p:ext xmlns:p14="http://schemas.microsoft.com/office/powerpoint/2010/main" uri="{D31A062A-798A-4329-ABDD-BBA856620510}">
      <p14:defaultImageDpi val="32767"/>
    </p:ext>
    <p:ext xmlns:p15="http://schemas.microsoft.com/office/powerpoint/2012/main" uri="{FD5EFAAD-0ECE-453E-9831-46B23BE46B34}">
      <p15:chartTrackingRefBased val="1"/>
    </p:ext>
  </p:extLst>
</p:presentationPr>
</file>

<file path=ppt/tableStyles.xml><?xml version="1.0" encoding="utf-8"?>
<a:tblStyleLst xmlns:a="http://schemas.openxmlformats.org/drawingml/2006/main" def="{5C22544A-7EE6-4342-B048-85BDC9FD1C3A}"/>
</file>

<file path=ppt/_rels/presentation.xml.rels>&#65279;<?xml version="1.0" encoding="utf-8"?><Relationships xmlns="http://schemas.openxmlformats.org/package/2006/relationships"><Relationship Type="http://schemas.openxmlformats.org/officeDocument/2006/relationships/theme" Target="/ppt/theme/theme1.xml" Id="R0e7f45d9635943f8" /><Relationship Type="http://schemas.openxmlformats.org/officeDocument/2006/relationships/slideMaster" Target="/ppt/slideMasters/slideMaster1.xml" Id="R2109dd4f94844e12" /><Relationship Type="http://schemas.openxmlformats.org/officeDocument/2006/relationships/notesMaster" Target="/ppt/notesMasters/notesMaster1.xml" Id="R4fff18dafd704979" /><Relationship Type="http://schemas.openxmlformats.org/officeDocument/2006/relationships/presProps" Target="/ppt/presProps.xml" Id="Redd63e9621ff4027" /><Relationship Type="http://schemas.openxmlformats.org/officeDocument/2006/relationships/tableStyles" Target="/ppt/tableStyles.xml" Id="R4b68848099f34599" /><Relationship Type="http://schemas.openxmlformats.org/officeDocument/2006/relationships/slide" Target="/ppt/slides/slide1.xml" Id="Rfa84bef8e83346bf" /></Relationships>
</file>

<file path=ppt/notesMasters/_rels/notesMaster1.xml.rels>&#65279;<?xml version="1.0" encoding="utf-8"?><Relationships xmlns="http://schemas.openxmlformats.org/package/2006/relationships"><Relationship Type="http://schemas.openxmlformats.org/officeDocument/2006/relationships/theme" Target="/ppt/notesMasters/theme/theme3.xml" Id="R05b0964ad2c34700" /></Relationships>
</file>

<file path=ppt/notesMasters/notesMaster1.xml><?xml version="1.0" encoding="utf-8"?>
<p:notesMaster xmlns:p="http://schemas.openxmlformats.org/presentationml/2006/main">
  <p:cSld>
    <p:bg>
      <p:bgRef idx="1001">
        <a:schemeClr xmlns:a="http://schemas.openxmlformats.org/drawingml/2006/main" val="bg1"/>
      </p:bgRef>
    </p:bg>
    <p:spTree>
      <p:nvGrpSpPr>
        <p:cNvPr id="1" name=""/>
        <p:cNvGrpSpPr/>
        <p:nvPr/>
      </p:nvGrpSpPr>
      <p:grpSpPr>
        <a:xfrm xmlns:a="http://schemas.openxmlformats.org/drawingml/2006/main"/>
      </p:grpSpPr>
      <p:sp>
        <p:nvSpPr>
          <p:cNvPr id="2" name="Header Placeholder"/>
          <p:cNvSpPr/>
          <p:nvPr>
            <p:ph type="hdr" sz="quarter"/>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3" name="Date Placeholder"/>
          <p:cNvSpPr/>
          <p:nvPr>
            <p:ph type="dt" sz="quarter" idx="1"/>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4" name="Slide Image Placeholder"/>
          <p:cNvSpPr/>
          <p:nvPr>
            <p:ph type="sldImg" idx="2"/>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5" name="Notes Placeholder"/>
          <p:cNvSpPr/>
          <p:nvPr>
            <p:ph type="body" sz="quarter" idx="3"/>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6" name="Footer Placeholder"/>
          <p:cNvSpPr/>
          <p:nvPr>
            <p:ph type="ftr" sz="quarter" idx="4"/>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7" name="Slide Number Placeholder"/>
          <p:cNvSpPr/>
          <p:nvPr>
            <p:ph type="sldNum" sz="quarter" idx="5"/>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Tree>
  </p:cSld>
  <p:clrMap bg1="lt1" tx1="dk1" bg2="lt2" tx2="dk2" accent1="accent1" accent2="accent2" accent3="accent3" accent4="accent4" accent5="accent5" accent6="accent6" hlink="hlink" folHlink="folHlink"/>
  <p:notesStyle>
    <a:lvl1pPr xmlns:a="http://schemas.openxmlformats.org/drawingml/2006/main" marL="0" algn="l" defTabSz="914400" rtl="0" eaLnBrk="1" latinLnBrk="0" hangingPunct="1">
      <a:defRPr sz="1200" kern="1200"/>
    </a:lvl1pPr>
  </p:notesStyle>
</p:notesMaster>
</file>

<file path=ppt/notesMasters/theme/theme3.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theme>
</file>

<file path=ppt/notesSlides/_rels/notesSlide1.xml.rels>&#65279;<?xml version="1.0" encoding="utf-8"?><Relationships xmlns="http://schemas.openxmlformats.org/package/2006/relationships"><Relationship Type="http://schemas.openxmlformats.org/officeDocument/2006/relationships/slide" Target="/ppt/slides/slide1.xml" Id="Rd489006ab86245fa" /><Relationship Type="http://schemas.openxmlformats.org/officeDocument/2006/relationships/notesMaster" Target="/ppt/notesMasters/notesMaster1.xml" Id="R3300c4b93d954f57" /></Relationships>
</file>

<file path=ppt/notesSlides/notesSlide1.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Source: local mekko-chart guide, template 3. All company examples, amounts, ratings and scenarios are illustrative.</a:t>
            </a:r>
          </a:p>
          <a:p xmlns:a="http://schemas.openxmlformats.org/drawingml/2006/main">
            <a:r>
              <a:t>How to reuse: edit every label and underlying assumption. Diagram elements and chart bars are native PowerPoint shapes. They do not recalculate automatically. Recompute all totals and resize bars or Mekko segments proportionally after changing values. The Excel guide templates are presentation layouts, not Excel workbooks.</a:t>
            </a:r>
          </a:p>
          <a:p xmlns:a="http://schemas.openxmlformats.org/drawingml/2006/main">
            <a:r>
              <a:t>Validation: bridge endpoints equal opening plus movements. Category boundaries require a single scope and reporting period. Harvey scores are ordinal and require criterion-specific definitions.</a:t>
            </a:r>
          </a:p>
          <a:p xmlns:a="http://schemas.openxmlformats.org/drawingml/2006/main">
            <a:r>
              <a:t>Design: Warm studio. Font: Helvetica Neue.</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slideLayouts/_rels/slideLayout1.xml.rels>&#65279;<?xml version="1.0" encoding="utf-8"?><Relationships xmlns="http://schemas.openxmlformats.org/package/2006/relationships"><Relationship Type="http://schemas.openxmlformats.org/officeDocument/2006/relationships/slideMaster" Target="/ppt/slideMasters/slideMaster1.xml" Id="R2334b9d580ea4c28" /></Relationships>
</file>

<file path=ppt/slideLayouts/slideLayout1.xml><?xml version="1.0" encoding="utf-8"?>
<p:sldLayout xmlns:p="http://schemas.openxmlformats.org/presentationml/2006/main" type="title">
  <p:cSld name="Title Slide">
    <p:spTree>
      <p:nvGrpSpPr>
        <p:cNvPr id="1" name=""/>
        <p:cNvGrpSpPr/>
        <p:nvPr/>
      </p:nvGrpSpPr>
      <p:grpSpPr>
        <a:xfrm xmlns:a="http://schemas.openxmlformats.org/drawingml/2006/main"/>
      </p:grpSpPr>
    </p:spTree>
  </p:cSld>
</p:sldLayout>
</file>

<file path=ppt/slideMasters/_rels/slideMaster1.xml.rels>&#65279;<?xml version="1.0" encoding="utf-8"?><Relationships xmlns="http://schemas.openxmlformats.org/package/2006/relationships"><Relationship Type="http://schemas.openxmlformats.org/officeDocument/2006/relationships/theme" Target="/ppt/slideMasters/theme/theme2.xml" Id="R1fe1a606ed154e52" /><Relationship Type="http://schemas.openxmlformats.org/officeDocument/2006/relationships/slideLayout" Target="/ppt/slideLayouts/slideLayout1.xml" Id="R4c66271c1ab84b51" /></Relationships>
</file>

<file path=ppt/slideMasters/slideMaster1.xml><?xml version="1.0" encoding="utf-8"?>
<p:sldMaster xmlns:p="http://schemas.openxmlformats.org/presentationml/2006/main">
  <p:cSld name="Master">
    <p:bg>
      <p:bgRef idx="1001">
        <a:schemeClr xmlns:a="http://schemas.openxmlformats.org/drawingml/2006/main" val="bg1"/>
      </p:bgRef>
    </p:bg>
    <p:spTree>
      <p:nvGrpSpPr>
        <p:cNvPr id="1" name=""/>
        <p:cNvGrpSpPr/>
        <p:nvPr/>
      </p:nvGrpSpPr>
      <p:grpSpPr>
        <a:xfrm xmlns:a="http://schemas.openxmlformats.org/drawingml/2006/main"/>
      </p:grpSpPr>
    </p:spTree>
  </p:cSld>
  <p:clrMap bg1="lt1" tx1="dk1" bg2="lt2" tx2="dk2" accent1="accent1" accent2="accent2" accent3="accent3" accent4="accent4" accent5="accent5" accent6="accent6" hlink="hlink" folHlink="folHlink"/>
  <p:sldLayoutIdLst>
    <p:sldLayoutId xmlns:r="http://schemas.openxmlformats.org/officeDocument/2006/relationships" id="2147483649" r:id="R4c66271c1ab84b51"/>
  </p:sldLayoutIdLst>
  <p:txStyles>
    <p:titleStyle>
      <a:lvl1pPr xmlns:a="http://schemas.openxmlformats.org/drawingml/2006/main" algn="l">
        <a:lnSpc>
          <a:spcPct val="90000"/>
        </a:lnSpc>
        <a:spcBef>
          <a:spcPts val="0"/>
        </a:spcBef>
        <a:buNone/>
        <a:defRPr sz="4400">
          <a:solidFill>
            <a:schemeClr val="tx1"/>
          </a:solidFill>
          <a:latin typeface="+mj-lt"/>
          <a:ea typeface="+mj-lt"/>
          <a:cs typeface="+mj-lt"/>
        </a:defRPr>
      </a:lvl1pPr>
    </p:titleStyle>
    <p:bodyStyle>
      <a:lvl1pPr xmlns:a="http://schemas.openxmlformats.org/drawingml/2006/main" marL="228600" indent="-228600" algn="l">
        <a:lnSpc>
          <a:spcPct val="90000"/>
        </a:lnSpc>
        <a:spcBef>
          <a:spcPts val="1000"/>
        </a:spcBef>
        <a:buChar char="•"/>
        <a:defRPr sz="2800">
          <a:solidFill>
            <a:schemeClr val="tx1"/>
          </a:solidFill>
          <a:latin typeface="+mn-lt"/>
          <a:ea typeface="+mn-lt"/>
          <a:cs typeface="+mn-lt"/>
        </a:defRPr>
      </a:lvl1pPr>
      <a:lvl2pPr xmlns:a="http://schemas.openxmlformats.org/drawingml/2006/main" marL="685800" indent="-228600" algn="l">
        <a:lnSpc>
          <a:spcPct val="90000"/>
        </a:lnSpc>
        <a:spcBef>
          <a:spcPts val="500"/>
        </a:spcBef>
        <a:buChar char="•"/>
        <a:defRPr sz="2400">
          <a:solidFill>
            <a:schemeClr val="tx1"/>
          </a:solidFill>
          <a:latin typeface="+mn-lt"/>
          <a:ea typeface="+mn-lt"/>
          <a:cs typeface="+mn-lt"/>
        </a:defRPr>
      </a:lvl2pPr>
      <a:lvl3pPr xmlns:a="http://schemas.openxmlformats.org/drawingml/2006/main" marL="1143000" indent="-228600" algn="l">
        <a:lnSpc>
          <a:spcPct val="90000"/>
        </a:lnSpc>
        <a:spcBef>
          <a:spcPts val="500"/>
        </a:spcBef>
        <a:buChar char="•"/>
        <a:defRPr sz="2000">
          <a:solidFill>
            <a:schemeClr val="tx1"/>
          </a:solidFill>
          <a:latin typeface="+mn-lt"/>
          <a:ea typeface="+mn-lt"/>
          <a:cs typeface="+mn-lt"/>
        </a:defRPr>
      </a:lvl3pPr>
      <a:lvl4pPr xmlns:a="http://schemas.openxmlformats.org/drawingml/2006/main" marL="1600200" indent="-228600" algn="l">
        <a:lnSpc>
          <a:spcPct val="90000"/>
        </a:lnSpc>
        <a:spcBef>
          <a:spcPts val="500"/>
        </a:spcBef>
        <a:buChar char="•"/>
        <a:defRPr sz="1800">
          <a:solidFill>
            <a:schemeClr val="tx1"/>
          </a:solidFill>
          <a:latin typeface="+mn-lt"/>
          <a:ea typeface="+mn-lt"/>
          <a:cs typeface="+mn-lt"/>
        </a:defRPr>
      </a:lvl4pPr>
      <a:lvl5pPr xmlns:a="http://schemas.openxmlformats.org/drawingml/2006/main" marL="2057400" indent="-228600" algn="l">
        <a:lnSpc>
          <a:spcPct val="90000"/>
        </a:lnSpc>
        <a:spcBef>
          <a:spcPts val="500"/>
        </a:spcBef>
        <a:buChar char="•"/>
        <a:defRPr sz="1800">
          <a:solidFill>
            <a:schemeClr val="tx1"/>
          </a:solidFill>
          <a:latin typeface="+mn-lt"/>
          <a:ea typeface="+mn-lt"/>
          <a:cs typeface="+mn-lt"/>
        </a:defRPr>
      </a:lvl5pPr>
      <a:lvl6pPr xmlns:a="http://schemas.openxmlformats.org/drawingml/2006/main" marL="2514600" indent="-228600" algn="l">
        <a:lnSpc>
          <a:spcPct val="90000"/>
        </a:lnSpc>
        <a:spcBef>
          <a:spcPts val="500"/>
        </a:spcBef>
        <a:buChar char="•"/>
        <a:defRPr sz="1800">
          <a:solidFill>
            <a:schemeClr val="tx1"/>
          </a:solidFill>
          <a:latin typeface="+mn-lt"/>
          <a:ea typeface="+mn-lt"/>
          <a:cs typeface="+mn-lt"/>
        </a:defRPr>
      </a:lvl6pPr>
      <a:lvl7pPr xmlns:a="http://schemas.openxmlformats.org/drawingml/2006/main" marL="2971800" indent="-228600" algn="l">
        <a:lnSpc>
          <a:spcPct val="90000"/>
        </a:lnSpc>
        <a:spcBef>
          <a:spcPts val="500"/>
        </a:spcBef>
        <a:buChar char="•"/>
        <a:defRPr sz="1800">
          <a:solidFill>
            <a:schemeClr val="tx1"/>
          </a:solidFill>
          <a:latin typeface="+mn-lt"/>
          <a:ea typeface="+mn-lt"/>
          <a:cs typeface="+mn-lt"/>
        </a:defRPr>
      </a:lvl7pPr>
      <a:lvl8pPr xmlns:a="http://schemas.openxmlformats.org/drawingml/2006/main" marL="3429000" indent="-228600" algn="l">
        <a:lnSpc>
          <a:spcPct val="90000"/>
        </a:lnSpc>
        <a:spcBef>
          <a:spcPts val="500"/>
        </a:spcBef>
        <a:buChar char="•"/>
        <a:defRPr sz="1800">
          <a:solidFill>
            <a:schemeClr val="tx1"/>
          </a:solidFill>
          <a:latin typeface="+mn-lt"/>
          <a:ea typeface="+mn-lt"/>
          <a:cs typeface="+mn-lt"/>
        </a:defRPr>
      </a:lvl8pPr>
      <a:lvl9pPr xmlns:a="http://schemas.openxmlformats.org/drawingml/2006/main" marL="3886200" indent="-228600" algn="l">
        <a:lnSpc>
          <a:spcPct val="90000"/>
        </a:lnSpc>
        <a:spcBef>
          <a:spcPts val="500"/>
        </a:spcBef>
        <a:buChar char="•"/>
        <a:defRPr sz="1800">
          <a:solidFill>
            <a:schemeClr val="tx1"/>
          </a:solidFill>
          <a:latin typeface="+mn-lt"/>
          <a:ea typeface="+mn-lt"/>
          <a:cs typeface="+mn-lt"/>
        </a:defRPr>
      </a:lvl9pPr>
    </p:bodyStyle>
    <p:otherStyle>
      <a:lvl1pPr xmlns:a="http://schemas.openxmlformats.org/drawingml/2006/main" marL="0" algn="l">
        <a:buNone/>
        <a:defRPr sz="1800">
          <a:solidFill>
            <a:schemeClr val="tx1"/>
          </a:solidFill>
          <a:latin typeface="+mn-lt"/>
          <a:ea typeface="+mn-lt"/>
          <a:cs typeface="+mn-lt"/>
        </a:defRPr>
      </a:lvl1pPr>
      <a:lvl2pPr xmlns:a="http://schemas.openxmlformats.org/drawingml/2006/main" marL="457200" algn="l">
        <a:buNone/>
        <a:defRPr sz="1800">
          <a:solidFill>
            <a:schemeClr val="tx1"/>
          </a:solidFill>
          <a:latin typeface="+mn-lt"/>
          <a:ea typeface="+mn-lt"/>
          <a:cs typeface="+mn-lt"/>
        </a:defRPr>
      </a:lvl2pPr>
      <a:lvl3pPr xmlns:a="http://schemas.openxmlformats.org/drawingml/2006/main" marL="914400" algn="l">
        <a:buNone/>
        <a:defRPr sz="1800">
          <a:solidFill>
            <a:schemeClr val="tx1"/>
          </a:solidFill>
          <a:latin typeface="+mn-lt"/>
          <a:ea typeface="+mn-lt"/>
          <a:cs typeface="+mn-lt"/>
        </a:defRPr>
      </a:lvl3pPr>
      <a:lvl4pPr xmlns:a="http://schemas.openxmlformats.org/drawingml/2006/main" marL="1371600" algn="l">
        <a:buNone/>
        <a:defRPr sz="1800">
          <a:solidFill>
            <a:schemeClr val="tx1"/>
          </a:solidFill>
          <a:latin typeface="+mn-lt"/>
          <a:ea typeface="+mn-lt"/>
          <a:cs typeface="+mn-lt"/>
        </a:defRPr>
      </a:lvl4pPr>
      <a:lvl5pPr xmlns:a="http://schemas.openxmlformats.org/drawingml/2006/main" marL="1828800" algn="l">
        <a:buNone/>
        <a:defRPr sz="1800">
          <a:solidFill>
            <a:schemeClr val="tx1"/>
          </a:solidFill>
          <a:latin typeface="+mn-lt"/>
          <a:ea typeface="+mn-lt"/>
          <a:cs typeface="+mn-lt"/>
        </a:defRPr>
      </a:lvl5pPr>
      <a:lvl6pPr xmlns:a="http://schemas.openxmlformats.org/drawingml/2006/main" marL="2286000" algn="l">
        <a:buNone/>
        <a:defRPr sz="1800">
          <a:solidFill>
            <a:schemeClr val="tx1"/>
          </a:solidFill>
          <a:latin typeface="+mn-lt"/>
          <a:ea typeface="+mn-lt"/>
          <a:cs typeface="+mn-lt"/>
        </a:defRPr>
      </a:lvl6pPr>
      <a:lvl7pPr xmlns:a="http://schemas.openxmlformats.org/drawingml/2006/main" marL="2743200" algn="l">
        <a:buNone/>
        <a:defRPr sz="1800">
          <a:solidFill>
            <a:schemeClr val="tx1"/>
          </a:solidFill>
          <a:latin typeface="+mn-lt"/>
          <a:ea typeface="+mn-lt"/>
          <a:cs typeface="+mn-lt"/>
        </a:defRPr>
      </a:lvl7pPr>
      <a:lvl8pPr xmlns:a="http://schemas.openxmlformats.org/drawingml/2006/main" marL="3200400" algn="l">
        <a:buNone/>
        <a:defRPr sz="1800">
          <a:solidFill>
            <a:schemeClr val="tx1"/>
          </a:solidFill>
          <a:latin typeface="+mn-lt"/>
          <a:ea typeface="+mn-lt"/>
          <a:cs typeface="+mn-lt"/>
        </a:defRPr>
      </a:lvl8pPr>
      <a:lvl9pPr xmlns:a="http://schemas.openxmlformats.org/drawingml/2006/main" marL="3657600" algn="l">
        <a:buNone/>
        <a:defRPr sz="1800">
          <a:solidFill>
            <a:schemeClr val="tx1"/>
          </a:solidFill>
          <a:latin typeface="+mn-lt"/>
          <a:ea typeface="+mn-lt"/>
          <a:cs typeface="+mn-lt"/>
        </a:defRPr>
      </a:lvl9pPr>
    </p:otherStyle>
  </p:txStyles>
</p:sldMaster>
</file>

<file path=ppt/slideMasters/theme/theme2.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theme>
</file>

<file path=ppt/slides/_rels/slide1.xml.rels>&#65279;<?xml version="1.0" encoding="utf-8"?><Relationships xmlns="http://schemas.openxmlformats.org/package/2006/relationships"><Relationship Type="http://schemas.openxmlformats.org/officeDocument/2006/relationships/slideLayout" Target="/ppt/slideLayouts/slideLayout1.xml" Id="R705f17f16b9f4524" /><Relationship Type="http://schemas.openxmlformats.org/officeDocument/2006/relationships/notesSlide" Target="/ppt/notesSlides/notesSlide1.xml" Id="R1b7b2eba79c040a5" /></Relationships>
</file>

<file path=ppt/slides/slide1.xml><?xml version="1.0" encoding="utf-8"?>
<p:sld xmlns:p="http://schemas.openxmlformats.org/presentationml/2006/main">
  <p:cSld>
    <p:bg>
      <p:bgPr>
        <a:solidFill xmlns:a="http://schemas.openxmlformats.org/drawingml/2006/main">
          <a:srgbClr val="FFF6E9"/>
        </a:solidFill>
      </p:bgPr>
    </p:bg>
    <p:spTree>
      <p:nvGrpSpPr>
        <p:cNvPr id="1" name=""/>
        <p:cNvGrpSpPr/>
        <p:nvPr/>
      </p:nvGrpSpPr>
      <p:grpSpPr>
        <a:xfrm xmlns:a="http://schemas.openxmlformats.org/drawingml/2006/main"/>
      </p:grpSpPr>
      <p:sp>
        <p:nvSpPr>
          <p:cNvPr id="29" name="">
            <a:extLst xmlns:a="http://schemas.openxmlformats.org/drawingml/2006/main">
              <a:ext uri="{FF2B5EF4-FFF2-40B4-BE49-F238E27FC236}">
                <a16:creationId xmlns:a16="http://schemas.microsoft.com/office/drawing/2014/main" id="{91092D0E-624F-4E46-9266-08A0B53CEC59}"/>
              </a:ext>
            </a:extLst>
          </p:cNvPr>
          <p:cNvSpPr>
            <a:spLocks xmlns:a="http://schemas.openxmlformats.org/drawingml/2006/main" noGrp="1"/>
          </p:cNvSpPr>
          <p:nvPr/>
        </p:nvSpPr>
        <p:spPr>
          <a:xfrm xmlns:a="http://schemas.openxmlformats.org/drawingml/2006/main">
            <a:off x="609600" y="428625"/>
            <a:ext cx="10934700" cy="5905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3300" b="1">
                <a:solidFill>
                  <a:srgbClr val="402A1D"/>
                </a:solidFill>
                <a:latin typeface="Helvetica Neue"/>
                <a:ea typeface="Helvetica Neue"/>
                <a:cs typeface="Helvetica Neue"/>
              </a:defRPr>
            </a:pPr>
            <a:r>
              <a:rPr sz="3300" b="1">
                <a:solidFill>
                  <a:srgbClr val="402A1D"/>
                </a:solidFill>
                <a:latin typeface="Helvetica Neue"/>
                <a:ea typeface="Helvetica Neue"/>
                <a:cs typeface="Helvetica Neue"/>
              </a:rPr>
              <a:t>Revenue by segment and region</a:t>
            </a:r>
          </a:p>
        </p:txBody>
      </p:sp>
      <p:sp>
        <p:nvSpPr>
          <p:cNvPr id="2" name="">
            <a:extLst xmlns:a="http://schemas.openxmlformats.org/drawingml/2006/main">
              <a:ext uri="{FF2B5EF4-FFF2-40B4-BE49-F238E27FC236}">
                <a16:creationId xmlns:a16="http://schemas.microsoft.com/office/drawing/2014/main" id="{F43DB1DF-CC7F-45D2-ADBD-DD84AD26A6E9}"/>
              </a:ext>
            </a:extLst>
          </p:cNvPr>
          <p:cNvSpPr>
            <a:spLocks xmlns:a="http://schemas.openxmlformats.org/drawingml/2006/main" noGrp="1"/>
          </p:cNvSpPr>
          <p:nvPr/>
        </p:nvSpPr>
        <p:spPr>
          <a:xfrm xmlns:a="http://schemas.openxmlformats.org/drawingml/2006/main">
            <a:off x="609600" y="1152525"/>
            <a:ext cx="10934700" cy="5334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800" b="0">
                <a:solidFill>
                  <a:srgbClr val="866A58"/>
                </a:solidFill>
                <a:latin typeface="Helvetica Neue"/>
                <a:ea typeface="Helvetica Neue"/>
                <a:cs typeface="Helvetica Neue"/>
              </a:defRPr>
            </a:pPr>
            <a:r>
              <a:rPr sz="1800" b="0">
                <a:solidFill>
                  <a:srgbClr val="866A58"/>
                </a:solidFill>
                <a:latin typeface="Helvetica Neue"/>
                <a:ea typeface="Helvetica Neue"/>
                <a:cs typeface="Helvetica Neue"/>
              </a:rPr>
              <a:t>Editable shapes preserve the relationship between width and height</a:t>
            </a:r>
          </a:p>
        </p:txBody>
      </p:sp>
      <p:sp>
        <p:nvSpPr>
          <p:cNvPr id="3" name="">
            <a:extLst xmlns:a="http://schemas.openxmlformats.org/drawingml/2006/main">
              <a:ext uri="{FF2B5EF4-FFF2-40B4-BE49-F238E27FC236}">
                <a16:creationId xmlns:a16="http://schemas.microsoft.com/office/drawing/2014/main" id="{21D0DD26-FCAC-4C2E-B320-516FD1F37D5E}"/>
              </a:ext>
            </a:extLst>
          </p:cNvPr>
          <p:cNvSpPr>
            <a:spLocks xmlns:a="http://schemas.openxmlformats.org/drawingml/2006/main" noGrp="1"/>
          </p:cNvSpPr>
          <p:nvPr/>
        </p:nvSpPr>
        <p:spPr>
          <a:xfrm xmlns:a="http://schemas.openxmlformats.org/drawingml/2006/main">
            <a:off x="609600" y="1828800"/>
            <a:ext cx="10972800" cy="0"/>
          </a:xfrm>
          <a:prstGeom xmlns:a="http://schemas.openxmlformats.org/drawingml/2006/main" prst="line">
            <a:avLst/>
          </a:prstGeom>
          <a:noFill xmlns:a="http://schemas.openxmlformats.org/drawingml/2006/main"/>
          <a:ln xmlns:a="http://schemas.openxmlformats.org/drawingml/2006/main" w="19050">
            <a:solidFill>
              <a:srgbClr val="F2D7B7"/>
            </a:solidFill>
          </a:ln>
        </p:spPr>
      </p:sp>
      <p:sp>
        <p:nvSpPr>
          <p:cNvPr id="4" name="">
            <a:extLst xmlns:a="http://schemas.openxmlformats.org/drawingml/2006/main">
              <a:ext uri="{FF2B5EF4-FFF2-40B4-BE49-F238E27FC236}">
                <a16:creationId xmlns:a16="http://schemas.microsoft.com/office/drawing/2014/main" id="{EA2465ED-0F1D-46BE-A8BE-7BD63E17E27D}"/>
              </a:ext>
            </a:extLst>
          </p:cNvPr>
          <p:cNvSpPr>
            <a:spLocks xmlns:a="http://schemas.openxmlformats.org/drawingml/2006/main" noGrp="1"/>
          </p:cNvSpPr>
          <p:nvPr/>
        </p:nvSpPr>
        <p:spPr>
          <a:xfrm xmlns:a="http://schemas.openxmlformats.org/drawingml/2006/main">
            <a:off x="561975" y="2371725"/>
            <a:ext cx="476250" cy="33337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350" b="0">
                <a:solidFill>
                  <a:srgbClr val="866A58"/>
                </a:solidFill>
                <a:latin typeface="Helvetica Neue"/>
                <a:ea typeface="Helvetica Neue"/>
                <a:cs typeface="Helvetica Neue"/>
              </a:defRPr>
            </a:pPr>
            <a:r>
              <a:rPr sz="1350" b="0">
                <a:solidFill>
                  <a:srgbClr val="866A58"/>
                </a:solidFill>
                <a:latin typeface="Helvetica Neue"/>
                <a:ea typeface="Helvetica Neue"/>
                <a:cs typeface="Helvetica Neue"/>
              </a:rPr>
              <a:t>100</a:t>
            </a:r>
          </a:p>
        </p:txBody>
      </p:sp>
      <p:sp>
        <p:nvSpPr>
          <p:cNvPr id="5" name="">
            <a:extLst xmlns:a="http://schemas.openxmlformats.org/drawingml/2006/main">
              <a:ext uri="{FF2B5EF4-FFF2-40B4-BE49-F238E27FC236}">
                <a16:creationId xmlns:a16="http://schemas.microsoft.com/office/drawing/2014/main" id="{FB0A6BB3-2C76-49D0-8926-400C646F534A}"/>
              </a:ext>
            </a:extLst>
          </p:cNvPr>
          <p:cNvSpPr>
            <a:spLocks xmlns:a="http://schemas.openxmlformats.org/drawingml/2006/main" noGrp="1"/>
          </p:cNvSpPr>
          <p:nvPr/>
        </p:nvSpPr>
        <p:spPr>
          <a:xfrm xmlns:a="http://schemas.openxmlformats.org/drawingml/2006/main">
            <a:off x="695325" y="5114925"/>
            <a:ext cx="428625" cy="2857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350" b="0">
                <a:solidFill>
                  <a:srgbClr val="866A58"/>
                </a:solidFill>
                <a:latin typeface="Helvetica Neue"/>
                <a:ea typeface="Helvetica Neue"/>
                <a:cs typeface="Helvetica Neue"/>
              </a:defRPr>
            </a:pPr>
            <a:r>
              <a:rPr sz="1350" b="0">
                <a:solidFill>
                  <a:srgbClr val="866A58"/>
                </a:solidFill>
                <a:latin typeface="Helvetica Neue"/>
                <a:ea typeface="Helvetica Neue"/>
                <a:cs typeface="Helvetica Neue"/>
              </a:rPr>
              <a:t>0</a:t>
            </a:r>
          </a:p>
        </p:txBody>
      </p:sp>
      <p:sp>
        <p:nvSpPr>
          <p:cNvPr id="6" name="">
            <a:extLst xmlns:a="http://schemas.openxmlformats.org/drawingml/2006/main">
              <a:ext uri="{FF2B5EF4-FFF2-40B4-BE49-F238E27FC236}">
                <a16:creationId xmlns:a16="http://schemas.microsoft.com/office/drawing/2014/main" id="{52D2A451-F0D8-4622-90D2-10992FB1DDFB}"/>
              </a:ext>
            </a:extLst>
          </p:cNvPr>
          <p:cNvSpPr>
            <a:spLocks xmlns:a="http://schemas.openxmlformats.org/drawingml/2006/main" noGrp="1"/>
          </p:cNvSpPr>
          <p:nvPr/>
        </p:nvSpPr>
        <p:spPr>
          <a:xfrm xmlns:a="http://schemas.openxmlformats.org/drawingml/2006/main">
            <a:off x="1009650" y="2457450"/>
            <a:ext cx="5210175" cy="1409700"/>
          </a:xfrm>
          <a:prstGeom xmlns:a="http://schemas.openxmlformats.org/drawingml/2006/main" prst="rect">
            <a:avLst/>
          </a:prstGeom>
          <a:solidFill xmlns:a="http://schemas.openxmlformats.org/drawingml/2006/main">
            <a:srgbClr val="B5542E"/>
          </a:solidFill>
          <a:ln xmlns:a="http://schemas.openxmlformats.org/drawingml/2006/main" w="0">
            <a:noFill/>
          </a:ln>
        </p:spPr>
      </p:sp>
      <p:sp>
        <p:nvSpPr>
          <p:cNvPr id="7" name="">
            <a:extLst xmlns:a="http://schemas.openxmlformats.org/drawingml/2006/main">
              <a:ext uri="{FF2B5EF4-FFF2-40B4-BE49-F238E27FC236}">
                <a16:creationId xmlns:a16="http://schemas.microsoft.com/office/drawing/2014/main" id="{F26001D1-DD4D-43EF-AD28-94BB506FD25B}"/>
              </a:ext>
            </a:extLst>
          </p:cNvPr>
          <p:cNvSpPr>
            <a:spLocks xmlns:a="http://schemas.openxmlformats.org/drawingml/2006/main" noGrp="1"/>
          </p:cNvSpPr>
          <p:nvPr/>
        </p:nvSpPr>
        <p:spPr>
          <a:xfrm xmlns:a="http://schemas.openxmlformats.org/drawingml/2006/main">
            <a:off x="1152525" y="3019425"/>
            <a:ext cx="4953000" cy="3810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725" b="1">
                <a:solidFill>
                  <a:srgbClr val="FFF6E9"/>
                </a:solidFill>
                <a:latin typeface="Helvetica Neue"/>
                <a:ea typeface="Helvetica Neue"/>
                <a:cs typeface="Helvetica Neue"/>
              </a:defRPr>
            </a:pPr>
            <a:r>
              <a:rPr sz="1725" b="1">
                <a:solidFill>
                  <a:srgbClr val="FFF6E9"/>
                </a:solidFill>
                <a:latin typeface="Helvetica Neue"/>
                <a:ea typeface="Helvetica Neue"/>
                <a:cs typeface="Helvetica Neue"/>
              </a:rPr>
              <a:t>Americas 50%</a:t>
            </a:r>
          </a:p>
        </p:txBody>
      </p:sp>
      <p:sp>
        <p:nvSpPr>
          <p:cNvPr id="8" name="">
            <a:extLst xmlns:a="http://schemas.openxmlformats.org/drawingml/2006/main">
              <a:ext uri="{FF2B5EF4-FFF2-40B4-BE49-F238E27FC236}">
                <a16:creationId xmlns:a16="http://schemas.microsoft.com/office/drawing/2014/main" id="{CA5D4206-FE29-40AD-903E-255164E2A26B}"/>
              </a:ext>
            </a:extLst>
          </p:cNvPr>
          <p:cNvSpPr>
            <a:spLocks xmlns:a="http://schemas.openxmlformats.org/drawingml/2006/main" noGrp="1"/>
          </p:cNvSpPr>
          <p:nvPr/>
        </p:nvSpPr>
        <p:spPr>
          <a:xfrm xmlns:a="http://schemas.openxmlformats.org/drawingml/2006/main">
            <a:off x="1009650" y="3886200"/>
            <a:ext cx="5210175" cy="838200"/>
          </a:xfrm>
          <a:prstGeom xmlns:a="http://schemas.openxmlformats.org/drawingml/2006/main" prst="rect">
            <a:avLst/>
          </a:prstGeom>
          <a:solidFill xmlns:a="http://schemas.openxmlformats.org/drawingml/2006/main">
            <a:srgbClr val="F2D7B7"/>
          </a:solidFill>
          <a:ln xmlns:a="http://schemas.openxmlformats.org/drawingml/2006/main" w="0">
            <a:noFill/>
          </a:ln>
        </p:spPr>
      </p:sp>
      <p:sp>
        <p:nvSpPr>
          <p:cNvPr id="9" name="">
            <a:extLst xmlns:a="http://schemas.openxmlformats.org/drawingml/2006/main">
              <a:ext uri="{FF2B5EF4-FFF2-40B4-BE49-F238E27FC236}">
                <a16:creationId xmlns:a16="http://schemas.microsoft.com/office/drawing/2014/main" id="{99420D2F-FBE9-47FA-9499-F6178D75F425}"/>
              </a:ext>
            </a:extLst>
          </p:cNvPr>
          <p:cNvSpPr>
            <a:spLocks xmlns:a="http://schemas.openxmlformats.org/drawingml/2006/main" noGrp="1"/>
          </p:cNvSpPr>
          <p:nvPr/>
        </p:nvSpPr>
        <p:spPr>
          <a:xfrm xmlns:a="http://schemas.openxmlformats.org/drawingml/2006/main">
            <a:off x="1152525" y="4162425"/>
            <a:ext cx="4953000" cy="3810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725" b="1">
                <a:solidFill>
                  <a:srgbClr val="402A1D"/>
                </a:solidFill>
                <a:latin typeface="Helvetica Neue"/>
                <a:ea typeface="Helvetica Neue"/>
                <a:cs typeface="Helvetica Neue"/>
              </a:defRPr>
            </a:pPr>
            <a:r>
              <a:rPr sz="1725" b="1">
                <a:solidFill>
                  <a:srgbClr val="402A1D"/>
                </a:solidFill>
                <a:latin typeface="Helvetica Neue"/>
                <a:ea typeface="Helvetica Neue"/>
                <a:cs typeface="Helvetica Neue"/>
              </a:rPr>
              <a:t>EMEA 30%</a:t>
            </a:r>
          </a:p>
        </p:txBody>
      </p:sp>
      <p:sp>
        <p:nvSpPr>
          <p:cNvPr id="10" name="">
            <a:extLst xmlns:a="http://schemas.openxmlformats.org/drawingml/2006/main">
              <a:ext uri="{FF2B5EF4-FFF2-40B4-BE49-F238E27FC236}">
                <a16:creationId xmlns:a16="http://schemas.microsoft.com/office/drawing/2014/main" id="{6CDD7A07-2693-43C6-B31D-03FFF8009D28}"/>
              </a:ext>
            </a:extLst>
          </p:cNvPr>
          <p:cNvSpPr>
            <a:spLocks xmlns:a="http://schemas.openxmlformats.org/drawingml/2006/main" noGrp="1"/>
          </p:cNvSpPr>
          <p:nvPr/>
        </p:nvSpPr>
        <p:spPr>
          <a:xfrm xmlns:a="http://schemas.openxmlformats.org/drawingml/2006/main">
            <a:off x="1009650" y="4743450"/>
            <a:ext cx="5210175" cy="552450"/>
          </a:xfrm>
          <a:prstGeom xmlns:a="http://schemas.openxmlformats.org/drawingml/2006/main" prst="rect">
            <a:avLst/>
          </a:prstGeom>
          <a:solidFill xmlns:a="http://schemas.openxmlformats.org/drawingml/2006/main">
            <a:srgbClr val="708D9E"/>
          </a:solidFill>
          <a:ln xmlns:a="http://schemas.openxmlformats.org/drawingml/2006/main" w="0">
            <a:noFill/>
          </a:ln>
        </p:spPr>
      </p:sp>
      <p:sp>
        <p:nvSpPr>
          <p:cNvPr id="11" name="">
            <a:extLst xmlns:a="http://schemas.openxmlformats.org/drawingml/2006/main">
              <a:ext uri="{FF2B5EF4-FFF2-40B4-BE49-F238E27FC236}">
                <a16:creationId xmlns:a16="http://schemas.microsoft.com/office/drawing/2014/main" id="{6F9E5FAD-420B-4133-85AB-68B160C6F034}"/>
              </a:ext>
            </a:extLst>
          </p:cNvPr>
          <p:cNvSpPr>
            <a:spLocks xmlns:a="http://schemas.openxmlformats.org/drawingml/2006/main" noGrp="1"/>
          </p:cNvSpPr>
          <p:nvPr/>
        </p:nvSpPr>
        <p:spPr>
          <a:xfrm xmlns:a="http://schemas.openxmlformats.org/drawingml/2006/main">
            <a:off x="1152525" y="4876800"/>
            <a:ext cx="4953000" cy="3810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725" b="1">
                <a:solidFill>
                  <a:srgbClr val="402A1D"/>
                </a:solidFill>
                <a:latin typeface="Helvetica Neue"/>
                <a:ea typeface="Helvetica Neue"/>
                <a:cs typeface="Helvetica Neue"/>
              </a:defRPr>
            </a:pPr>
            <a:r>
              <a:rPr sz="1725" b="1">
                <a:solidFill>
                  <a:srgbClr val="402A1D"/>
                </a:solidFill>
                <a:latin typeface="Helvetica Neue"/>
                <a:ea typeface="Helvetica Neue"/>
                <a:cs typeface="Helvetica Neue"/>
              </a:rPr>
              <a:t>APAC 20%</a:t>
            </a:r>
          </a:p>
        </p:txBody>
      </p:sp>
      <p:sp>
        <p:nvSpPr>
          <p:cNvPr id="12" name="">
            <a:extLst xmlns:a="http://schemas.openxmlformats.org/drawingml/2006/main">
              <a:ext uri="{FF2B5EF4-FFF2-40B4-BE49-F238E27FC236}">
                <a16:creationId xmlns:a16="http://schemas.microsoft.com/office/drawing/2014/main" id="{545A0C37-C707-4BB6-A80E-97FAFC044DB6}"/>
              </a:ext>
            </a:extLst>
          </p:cNvPr>
          <p:cNvSpPr>
            <a:spLocks xmlns:a="http://schemas.openxmlformats.org/drawingml/2006/main" noGrp="1"/>
          </p:cNvSpPr>
          <p:nvPr/>
        </p:nvSpPr>
        <p:spPr>
          <a:xfrm xmlns:a="http://schemas.openxmlformats.org/drawingml/2006/main">
            <a:off x="1104900" y="5514975"/>
            <a:ext cx="5048250" cy="33337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725" b="1">
                <a:solidFill>
                  <a:srgbClr val="402A1D"/>
                </a:solidFill>
                <a:latin typeface="Helvetica Neue"/>
                <a:ea typeface="Helvetica Neue"/>
                <a:cs typeface="Helvetica Neue"/>
              </a:defRPr>
            </a:pPr>
            <a:r>
              <a:rPr sz="1725" b="1">
                <a:solidFill>
                  <a:srgbClr val="402A1D"/>
                </a:solidFill>
                <a:latin typeface="Helvetica Neue"/>
                <a:ea typeface="Helvetica Neue"/>
                <a:cs typeface="Helvetica Neue"/>
              </a:rPr>
              <a:t>Software  50%</a:t>
            </a:r>
          </a:p>
        </p:txBody>
      </p:sp>
      <p:sp>
        <p:nvSpPr>
          <p:cNvPr id="13" name="">
            <a:extLst xmlns:a="http://schemas.openxmlformats.org/drawingml/2006/main">
              <a:ext uri="{FF2B5EF4-FFF2-40B4-BE49-F238E27FC236}">
                <a16:creationId xmlns:a16="http://schemas.microsoft.com/office/drawing/2014/main" id="{227E812A-99AD-4382-A93B-444614A46D4B}"/>
              </a:ext>
            </a:extLst>
          </p:cNvPr>
          <p:cNvSpPr>
            <a:spLocks xmlns:a="http://schemas.openxmlformats.org/drawingml/2006/main" noGrp="1"/>
          </p:cNvSpPr>
          <p:nvPr/>
        </p:nvSpPr>
        <p:spPr>
          <a:xfrm xmlns:a="http://schemas.openxmlformats.org/drawingml/2006/main">
            <a:off x="6248400" y="2457450"/>
            <a:ext cx="3114675" cy="838200"/>
          </a:xfrm>
          <a:prstGeom xmlns:a="http://schemas.openxmlformats.org/drawingml/2006/main" prst="rect">
            <a:avLst/>
          </a:prstGeom>
          <a:solidFill xmlns:a="http://schemas.openxmlformats.org/drawingml/2006/main">
            <a:srgbClr val="B5542E"/>
          </a:solidFill>
          <a:ln xmlns:a="http://schemas.openxmlformats.org/drawingml/2006/main" w="0">
            <a:noFill/>
          </a:ln>
        </p:spPr>
      </p:sp>
      <p:sp>
        <p:nvSpPr>
          <p:cNvPr id="14" name="">
            <a:extLst xmlns:a="http://schemas.openxmlformats.org/drawingml/2006/main">
              <a:ext uri="{FF2B5EF4-FFF2-40B4-BE49-F238E27FC236}">
                <a16:creationId xmlns:a16="http://schemas.microsoft.com/office/drawing/2014/main" id="{0C99C459-E213-455B-9E29-201B0C1C8CDD}"/>
              </a:ext>
            </a:extLst>
          </p:cNvPr>
          <p:cNvSpPr>
            <a:spLocks xmlns:a="http://schemas.openxmlformats.org/drawingml/2006/main" noGrp="1"/>
          </p:cNvSpPr>
          <p:nvPr/>
        </p:nvSpPr>
        <p:spPr>
          <a:xfrm xmlns:a="http://schemas.openxmlformats.org/drawingml/2006/main">
            <a:off x="6391275" y="2733675"/>
            <a:ext cx="2857500" cy="3810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725" b="1">
                <a:solidFill>
                  <a:srgbClr val="FFF6E9"/>
                </a:solidFill>
                <a:latin typeface="Helvetica Neue"/>
                <a:ea typeface="Helvetica Neue"/>
                <a:cs typeface="Helvetica Neue"/>
              </a:defRPr>
            </a:pPr>
            <a:r>
              <a:rPr sz="1725" b="1">
                <a:solidFill>
                  <a:srgbClr val="FFF6E9"/>
                </a:solidFill>
                <a:latin typeface="Helvetica Neue"/>
                <a:ea typeface="Helvetica Neue"/>
                <a:cs typeface="Helvetica Neue"/>
              </a:rPr>
              <a:t>Americas 30%</a:t>
            </a:r>
          </a:p>
        </p:txBody>
      </p:sp>
      <p:sp>
        <p:nvSpPr>
          <p:cNvPr id="15" name="">
            <a:extLst xmlns:a="http://schemas.openxmlformats.org/drawingml/2006/main">
              <a:ext uri="{FF2B5EF4-FFF2-40B4-BE49-F238E27FC236}">
                <a16:creationId xmlns:a16="http://schemas.microsoft.com/office/drawing/2014/main" id="{A1CDC86B-44C3-4476-A10A-61468CBECA67}"/>
              </a:ext>
            </a:extLst>
          </p:cNvPr>
          <p:cNvSpPr>
            <a:spLocks xmlns:a="http://schemas.openxmlformats.org/drawingml/2006/main" noGrp="1"/>
          </p:cNvSpPr>
          <p:nvPr/>
        </p:nvSpPr>
        <p:spPr>
          <a:xfrm xmlns:a="http://schemas.openxmlformats.org/drawingml/2006/main">
            <a:off x="6248400" y="3314700"/>
            <a:ext cx="3114675" cy="1409700"/>
          </a:xfrm>
          <a:prstGeom xmlns:a="http://schemas.openxmlformats.org/drawingml/2006/main" prst="rect">
            <a:avLst/>
          </a:prstGeom>
          <a:solidFill xmlns:a="http://schemas.openxmlformats.org/drawingml/2006/main">
            <a:srgbClr val="F2D7B7"/>
          </a:solidFill>
          <a:ln xmlns:a="http://schemas.openxmlformats.org/drawingml/2006/main" w="0">
            <a:noFill/>
          </a:ln>
        </p:spPr>
      </p:sp>
      <p:sp>
        <p:nvSpPr>
          <p:cNvPr id="16" name="">
            <a:extLst xmlns:a="http://schemas.openxmlformats.org/drawingml/2006/main">
              <a:ext uri="{FF2B5EF4-FFF2-40B4-BE49-F238E27FC236}">
                <a16:creationId xmlns:a16="http://schemas.microsoft.com/office/drawing/2014/main" id="{FE795076-9D90-43B2-88C9-1EB37E0E9B39}"/>
              </a:ext>
            </a:extLst>
          </p:cNvPr>
          <p:cNvSpPr>
            <a:spLocks xmlns:a="http://schemas.openxmlformats.org/drawingml/2006/main" noGrp="1"/>
          </p:cNvSpPr>
          <p:nvPr/>
        </p:nvSpPr>
        <p:spPr>
          <a:xfrm xmlns:a="http://schemas.openxmlformats.org/drawingml/2006/main">
            <a:off x="6391275" y="3876675"/>
            <a:ext cx="2857500" cy="3810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725" b="1">
                <a:solidFill>
                  <a:srgbClr val="402A1D"/>
                </a:solidFill>
                <a:latin typeface="Helvetica Neue"/>
                <a:ea typeface="Helvetica Neue"/>
                <a:cs typeface="Helvetica Neue"/>
              </a:defRPr>
            </a:pPr>
            <a:r>
              <a:rPr sz="1725" b="1">
                <a:solidFill>
                  <a:srgbClr val="402A1D"/>
                </a:solidFill>
                <a:latin typeface="Helvetica Neue"/>
                <a:ea typeface="Helvetica Neue"/>
                <a:cs typeface="Helvetica Neue"/>
              </a:rPr>
              <a:t>EMEA 50%</a:t>
            </a:r>
          </a:p>
        </p:txBody>
      </p:sp>
      <p:sp>
        <p:nvSpPr>
          <p:cNvPr id="17" name="">
            <a:extLst xmlns:a="http://schemas.openxmlformats.org/drawingml/2006/main">
              <a:ext uri="{FF2B5EF4-FFF2-40B4-BE49-F238E27FC236}">
                <a16:creationId xmlns:a16="http://schemas.microsoft.com/office/drawing/2014/main" id="{978A8F72-94A3-44BF-85A3-49D8800A0AE6}"/>
              </a:ext>
            </a:extLst>
          </p:cNvPr>
          <p:cNvSpPr>
            <a:spLocks xmlns:a="http://schemas.openxmlformats.org/drawingml/2006/main" noGrp="1"/>
          </p:cNvSpPr>
          <p:nvPr/>
        </p:nvSpPr>
        <p:spPr>
          <a:xfrm xmlns:a="http://schemas.openxmlformats.org/drawingml/2006/main">
            <a:off x="6248400" y="4743450"/>
            <a:ext cx="3114675" cy="552450"/>
          </a:xfrm>
          <a:prstGeom xmlns:a="http://schemas.openxmlformats.org/drawingml/2006/main" prst="rect">
            <a:avLst/>
          </a:prstGeom>
          <a:solidFill xmlns:a="http://schemas.openxmlformats.org/drawingml/2006/main">
            <a:srgbClr val="708D9E"/>
          </a:solidFill>
          <a:ln xmlns:a="http://schemas.openxmlformats.org/drawingml/2006/main" w="0">
            <a:noFill/>
          </a:ln>
        </p:spPr>
      </p:sp>
      <p:sp>
        <p:nvSpPr>
          <p:cNvPr id="18" name="">
            <a:extLst xmlns:a="http://schemas.openxmlformats.org/drawingml/2006/main">
              <a:ext uri="{FF2B5EF4-FFF2-40B4-BE49-F238E27FC236}">
                <a16:creationId xmlns:a16="http://schemas.microsoft.com/office/drawing/2014/main" id="{E4296EC1-A5C5-4758-B9E8-809858611F7F}"/>
              </a:ext>
            </a:extLst>
          </p:cNvPr>
          <p:cNvSpPr>
            <a:spLocks xmlns:a="http://schemas.openxmlformats.org/drawingml/2006/main" noGrp="1"/>
          </p:cNvSpPr>
          <p:nvPr/>
        </p:nvSpPr>
        <p:spPr>
          <a:xfrm xmlns:a="http://schemas.openxmlformats.org/drawingml/2006/main">
            <a:off x="6391275" y="4876800"/>
            <a:ext cx="2857500" cy="3810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725" b="1">
                <a:solidFill>
                  <a:srgbClr val="402A1D"/>
                </a:solidFill>
                <a:latin typeface="Helvetica Neue"/>
                <a:ea typeface="Helvetica Neue"/>
                <a:cs typeface="Helvetica Neue"/>
              </a:defRPr>
            </a:pPr>
            <a:r>
              <a:rPr sz="1725" b="1">
                <a:solidFill>
                  <a:srgbClr val="402A1D"/>
                </a:solidFill>
                <a:latin typeface="Helvetica Neue"/>
                <a:ea typeface="Helvetica Neue"/>
                <a:cs typeface="Helvetica Neue"/>
              </a:rPr>
              <a:t>APAC 20%</a:t>
            </a:r>
          </a:p>
        </p:txBody>
      </p:sp>
      <p:sp>
        <p:nvSpPr>
          <p:cNvPr id="19" name="">
            <a:extLst xmlns:a="http://schemas.openxmlformats.org/drawingml/2006/main">
              <a:ext uri="{FF2B5EF4-FFF2-40B4-BE49-F238E27FC236}">
                <a16:creationId xmlns:a16="http://schemas.microsoft.com/office/drawing/2014/main" id="{5BAB44CB-FC08-4E8A-9C5E-B5B5A85B3998}"/>
              </a:ext>
            </a:extLst>
          </p:cNvPr>
          <p:cNvSpPr>
            <a:spLocks xmlns:a="http://schemas.openxmlformats.org/drawingml/2006/main" noGrp="1"/>
          </p:cNvSpPr>
          <p:nvPr/>
        </p:nvSpPr>
        <p:spPr>
          <a:xfrm xmlns:a="http://schemas.openxmlformats.org/drawingml/2006/main">
            <a:off x="6343650" y="5514975"/>
            <a:ext cx="2952750" cy="33337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725" b="1">
                <a:solidFill>
                  <a:srgbClr val="402A1D"/>
                </a:solidFill>
                <a:latin typeface="Helvetica Neue"/>
                <a:ea typeface="Helvetica Neue"/>
                <a:cs typeface="Helvetica Neue"/>
              </a:defRPr>
            </a:pPr>
            <a:r>
              <a:rPr sz="1725" b="1">
                <a:solidFill>
                  <a:srgbClr val="402A1D"/>
                </a:solidFill>
                <a:latin typeface="Helvetica Neue"/>
                <a:ea typeface="Helvetica Neue"/>
                <a:cs typeface="Helvetica Neue"/>
              </a:rPr>
              <a:t>Services  30%</a:t>
            </a:r>
          </a:p>
        </p:txBody>
      </p:sp>
      <p:sp>
        <p:nvSpPr>
          <p:cNvPr id="20" name="">
            <a:extLst xmlns:a="http://schemas.openxmlformats.org/drawingml/2006/main">
              <a:ext uri="{FF2B5EF4-FFF2-40B4-BE49-F238E27FC236}">
                <a16:creationId xmlns:a16="http://schemas.microsoft.com/office/drawing/2014/main" id="{0D98CC59-3B76-4A3C-A182-C606D85223ED}"/>
              </a:ext>
            </a:extLst>
          </p:cNvPr>
          <p:cNvSpPr>
            <a:spLocks xmlns:a="http://schemas.openxmlformats.org/drawingml/2006/main" noGrp="1"/>
          </p:cNvSpPr>
          <p:nvPr/>
        </p:nvSpPr>
        <p:spPr>
          <a:xfrm xmlns:a="http://schemas.openxmlformats.org/drawingml/2006/main">
            <a:off x="9391650" y="2457450"/>
            <a:ext cx="2066925" cy="552450"/>
          </a:xfrm>
          <a:prstGeom xmlns:a="http://schemas.openxmlformats.org/drawingml/2006/main" prst="rect">
            <a:avLst/>
          </a:prstGeom>
          <a:solidFill xmlns:a="http://schemas.openxmlformats.org/drawingml/2006/main">
            <a:srgbClr val="B5542E"/>
          </a:solidFill>
          <a:ln xmlns:a="http://schemas.openxmlformats.org/drawingml/2006/main" w="0">
            <a:noFill/>
          </a:ln>
        </p:spPr>
      </p:sp>
      <p:sp>
        <p:nvSpPr>
          <p:cNvPr id="21" name="">
            <a:extLst xmlns:a="http://schemas.openxmlformats.org/drawingml/2006/main">
              <a:ext uri="{FF2B5EF4-FFF2-40B4-BE49-F238E27FC236}">
                <a16:creationId xmlns:a16="http://schemas.microsoft.com/office/drawing/2014/main" id="{E90A1462-C24E-4291-8C6E-B283BB47C37F}"/>
              </a:ext>
            </a:extLst>
          </p:cNvPr>
          <p:cNvSpPr>
            <a:spLocks xmlns:a="http://schemas.openxmlformats.org/drawingml/2006/main" noGrp="1"/>
          </p:cNvSpPr>
          <p:nvPr/>
        </p:nvSpPr>
        <p:spPr>
          <a:xfrm xmlns:a="http://schemas.openxmlformats.org/drawingml/2006/main">
            <a:off x="9534525" y="2590800"/>
            <a:ext cx="1809750" cy="3810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725" b="1">
                <a:solidFill>
                  <a:srgbClr val="FFF6E9"/>
                </a:solidFill>
                <a:latin typeface="Helvetica Neue"/>
                <a:ea typeface="Helvetica Neue"/>
                <a:cs typeface="Helvetica Neue"/>
              </a:defRPr>
            </a:pPr>
            <a:r>
              <a:rPr sz="1725" b="1">
                <a:solidFill>
                  <a:srgbClr val="FFF6E9"/>
                </a:solidFill>
                <a:latin typeface="Helvetica Neue"/>
                <a:ea typeface="Helvetica Neue"/>
                <a:cs typeface="Helvetica Neue"/>
              </a:rPr>
              <a:t>Americas 20%</a:t>
            </a:r>
          </a:p>
        </p:txBody>
      </p:sp>
      <p:sp>
        <p:nvSpPr>
          <p:cNvPr id="22" name="">
            <a:extLst xmlns:a="http://schemas.openxmlformats.org/drawingml/2006/main">
              <a:ext uri="{FF2B5EF4-FFF2-40B4-BE49-F238E27FC236}">
                <a16:creationId xmlns:a16="http://schemas.microsoft.com/office/drawing/2014/main" id="{7D9484A7-9D07-4507-A076-BAC02DCE4898}"/>
              </a:ext>
            </a:extLst>
          </p:cNvPr>
          <p:cNvSpPr>
            <a:spLocks xmlns:a="http://schemas.openxmlformats.org/drawingml/2006/main" noGrp="1"/>
          </p:cNvSpPr>
          <p:nvPr/>
        </p:nvSpPr>
        <p:spPr>
          <a:xfrm xmlns:a="http://schemas.openxmlformats.org/drawingml/2006/main">
            <a:off x="9391650" y="3028950"/>
            <a:ext cx="2066925" cy="1123950"/>
          </a:xfrm>
          <a:prstGeom xmlns:a="http://schemas.openxmlformats.org/drawingml/2006/main" prst="rect">
            <a:avLst/>
          </a:prstGeom>
          <a:solidFill xmlns:a="http://schemas.openxmlformats.org/drawingml/2006/main">
            <a:srgbClr val="F2D7B7"/>
          </a:solidFill>
          <a:ln xmlns:a="http://schemas.openxmlformats.org/drawingml/2006/main" w="0">
            <a:noFill/>
          </a:ln>
        </p:spPr>
      </p:sp>
      <p:sp>
        <p:nvSpPr>
          <p:cNvPr id="23" name="">
            <a:extLst xmlns:a="http://schemas.openxmlformats.org/drawingml/2006/main">
              <a:ext uri="{FF2B5EF4-FFF2-40B4-BE49-F238E27FC236}">
                <a16:creationId xmlns:a16="http://schemas.microsoft.com/office/drawing/2014/main" id="{79972ACC-E3A4-4E53-8644-F071210088BD}"/>
              </a:ext>
            </a:extLst>
          </p:cNvPr>
          <p:cNvSpPr>
            <a:spLocks xmlns:a="http://schemas.openxmlformats.org/drawingml/2006/main" noGrp="1"/>
          </p:cNvSpPr>
          <p:nvPr/>
        </p:nvSpPr>
        <p:spPr>
          <a:xfrm xmlns:a="http://schemas.openxmlformats.org/drawingml/2006/main">
            <a:off x="9534525" y="3448050"/>
            <a:ext cx="1809750" cy="3810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725" b="1">
                <a:solidFill>
                  <a:srgbClr val="402A1D"/>
                </a:solidFill>
                <a:latin typeface="Helvetica Neue"/>
                <a:ea typeface="Helvetica Neue"/>
                <a:cs typeface="Helvetica Neue"/>
              </a:defRPr>
            </a:pPr>
            <a:r>
              <a:rPr sz="1725" b="1">
                <a:solidFill>
                  <a:srgbClr val="402A1D"/>
                </a:solidFill>
                <a:latin typeface="Helvetica Neue"/>
                <a:ea typeface="Helvetica Neue"/>
                <a:cs typeface="Helvetica Neue"/>
              </a:rPr>
              <a:t>EMEA 40%</a:t>
            </a:r>
          </a:p>
        </p:txBody>
      </p:sp>
      <p:sp>
        <p:nvSpPr>
          <p:cNvPr id="24" name="">
            <a:extLst xmlns:a="http://schemas.openxmlformats.org/drawingml/2006/main">
              <a:ext uri="{FF2B5EF4-FFF2-40B4-BE49-F238E27FC236}">
                <a16:creationId xmlns:a16="http://schemas.microsoft.com/office/drawing/2014/main" id="{810EE1B5-D02B-4591-81C9-4B6B58933947}"/>
              </a:ext>
            </a:extLst>
          </p:cNvPr>
          <p:cNvSpPr>
            <a:spLocks xmlns:a="http://schemas.openxmlformats.org/drawingml/2006/main" noGrp="1"/>
          </p:cNvSpPr>
          <p:nvPr/>
        </p:nvSpPr>
        <p:spPr>
          <a:xfrm xmlns:a="http://schemas.openxmlformats.org/drawingml/2006/main">
            <a:off x="9391650" y="4171950"/>
            <a:ext cx="2066925" cy="1123950"/>
          </a:xfrm>
          <a:prstGeom xmlns:a="http://schemas.openxmlformats.org/drawingml/2006/main" prst="rect">
            <a:avLst/>
          </a:prstGeom>
          <a:solidFill xmlns:a="http://schemas.openxmlformats.org/drawingml/2006/main">
            <a:srgbClr val="708D9E"/>
          </a:solidFill>
          <a:ln xmlns:a="http://schemas.openxmlformats.org/drawingml/2006/main" w="0">
            <a:noFill/>
          </a:ln>
        </p:spPr>
      </p:sp>
      <p:sp>
        <p:nvSpPr>
          <p:cNvPr id="25" name="">
            <a:extLst xmlns:a="http://schemas.openxmlformats.org/drawingml/2006/main">
              <a:ext uri="{FF2B5EF4-FFF2-40B4-BE49-F238E27FC236}">
                <a16:creationId xmlns:a16="http://schemas.microsoft.com/office/drawing/2014/main" id="{946B7FC3-2625-4880-BCB7-0351E160C1EA}"/>
              </a:ext>
            </a:extLst>
          </p:cNvPr>
          <p:cNvSpPr>
            <a:spLocks xmlns:a="http://schemas.openxmlformats.org/drawingml/2006/main" noGrp="1"/>
          </p:cNvSpPr>
          <p:nvPr/>
        </p:nvSpPr>
        <p:spPr>
          <a:xfrm xmlns:a="http://schemas.openxmlformats.org/drawingml/2006/main">
            <a:off x="9534525" y="4591050"/>
            <a:ext cx="1809750" cy="3810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725" b="1">
                <a:solidFill>
                  <a:srgbClr val="402A1D"/>
                </a:solidFill>
                <a:latin typeface="Helvetica Neue"/>
                <a:ea typeface="Helvetica Neue"/>
                <a:cs typeface="Helvetica Neue"/>
              </a:defRPr>
            </a:pPr>
            <a:r>
              <a:rPr sz="1725" b="1">
                <a:solidFill>
                  <a:srgbClr val="402A1D"/>
                </a:solidFill>
                <a:latin typeface="Helvetica Neue"/>
                <a:ea typeface="Helvetica Neue"/>
                <a:cs typeface="Helvetica Neue"/>
              </a:rPr>
              <a:t>APAC 40%</a:t>
            </a:r>
          </a:p>
        </p:txBody>
      </p:sp>
      <p:sp>
        <p:nvSpPr>
          <p:cNvPr id="26" name="">
            <a:extLst xmlns:a="http://schemas.openxmlformats.org/drawingml/2006/main">
              <a:ext uri="{FF2B5EF4-FFF2-40B4-BE49-F238E27FC236}">
                <a16:creationId xmlns:a16="http://schemas.microsoft.com/office/drawing/2014/main" id="{E2BB0571-2DD7-4704-A725-10D0EFC763A0}"/>
              </a:ext>
            </a:extLst>
          </p:cNvPr>
          <p:cNvSpPr>
            <a:spLocks xmlns:a="http://schemas.openxmlformats.org/drawingml/2006/main" noGrp="1"/>
          </p:cNvSpPr>
          <p:nvPr/>
        </p:nvSpPr>
        <p:spPr>
          <a:xfrm xmlns:a="http://schemas.openxmlformats.org/drawingml/2006/main">
            <a:off x="9486900" y="5514975"/>
            <a:ext cx="1905000" cy="33337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725" b="1">
                <a:solidFill>
                  <a:srgbClr val="402A1D"/>
                </a:solidFill>
                <a:latin typeface="Helvetica Neue"/>
                <a:ea typeface="Helvetica Neue"/>
                <a:cs typeface="Helvetica Neue"/>
              </a:defRPr>
            </a:pPr>
            <a:r>
              <a:rPr sz="1725" b="1">
                <a:solidFill>
                  <a:srgbClr val="402A1D"/>
                </a:solidFill>
                <a:latin typeface="Helvetica Neue"/>
                <a:ea typeface="Helvetica Neue"/>
                <a:cs typeface="Helvetica Neue"/>
              </a:rPr>
              <a:t>Hardware  20%</a:t>
            </a:r>
          </a:p>
        </p:txBody>
      </p:sp>
      <p:sp>
        <p:nvSpPr>
          <p:cNvPr id="27" name="">
            <a:extLst xmlns:a="http://schemas.openxmlformats.org/drawingml/2006/main">
              <a:ext uri="{FF2B5EF4-FFF2-40B4-BE49-F238E27FC236}">
                <a16:creationId xmlns:a16="http://schemas.microsoft.com/office/drawing/2014/main" id="{4DB4CF45-79A8-4910-9671-83809D35B011}"/>
              </a:ext>
            </a:extLst>
          </p:cNvPr>
          <p:cNvSpPr>
            <a:spLocks xmlns:a="http://schemas.openxmlformats.org/drawingml/2006/main" noGrp="1"/>
          </p:cNvSpPr>
          <p:nvPr/>
        </p:nvSpPr>
        <p:spPr>
          <a:xfrm xmlns:a="http://schemas.openxmlformats.org/drawingml/2006/main">
            <a:off x="609600" y="6153150"/>
            <a:ext cx="10001250" cy="4286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200" b="0">
                <a:solidFill>
                  <a:srgbClr val="866A58"/>
                </a:solidFill>
                <a:latin typeface="Helvetica Neue"/>
                <a:ea typeface="Helvetica Neue"/>
                <a:cs typeface="Helvetica Neue"/>
              </a:defRPr>
            </a:pPr>
            <a:r>
              <a:rPr sz="1200" b="0">
                <a:solidFill>
                  <a:srgbClr val="866A58"/>
                </a:solidFill>
                <a:latin typeface="Helvetica Neue"/>
                <a:ea typeface="Helvetica Neue"/>
                <a:cs typeface="Helvetica Neue"/>
              </a:rPr>
              <a:t>Illustrative data. Widths sum to 100%. Each column sums to 100%. Shapes are editable.</a:t>
            </a:r>
          </a:p>
        </p:txBody>
      </p:sp>
      <p:sp>
        <p:nvSpPr>
          <p:cNvPr id="28" name="">
            <a:extLst xmlns:a="http://schemas.openxmlformats.org/drawingml/2006/main">
              <a:ext uri="{FF2B5EF4-FFF2-40B4-BE49-F238E27FC236}">
                <a16:creationId xmlns:a16="http://schemas.microsoft.com/office/drawing/2014/main" id="{FF89044B-43EE-4C01-B249-01F6739334BC}"/>
              </a:ext>
            </a:extLst>
          </p:cNvPr>
          <p:cNvSpPr>
            <a:spLocks xmlns:a="http://schemas.openxmlformats.org/drawingml/2006/main" noGrp="1"/>
          </p:cNvSpPr>
          <p:nvPr/>
        </p:nvSpPr>
        <p:spPr>
          <a:xfrm xmlns:a="http://schemas.openxmlformats.org/drawingml/2006/main">
            <a:off x="10620375" y="6229350"/>
            <a:ext cx="1000125" cy="2667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350" b="1">
                <a:solidFill>
                  <a:srgbClr val="402A1D"/>
                </a:solidFill>
                <a:latin typeface="Helvetica Neue"/>
                <a:ea typeface="Helvetica Neue"/>
                <a:cs typeface="Helvetica Neue"/>
              </a:defRPr>
            </a:pPr>
            <a:r>
              <a:rPr sz="1350" b="1">
                <a:solidFill>
                  <a:srgbClr val="402A1D"/>
                </a:solidFill>
                <a:latin typeface="Helvetica Neue"/>
                <a:ea typeface="Helvetica Neue"/>
                <a:cs typeface="Helvetica Neue"/>
              </a:rPr>
              <a:t>oria.one</a:t>
            </a:r>
          </a:p>
        </p:txBody>
      </p:sp>
    </p:spTree>
    <p:extLst>
      <p:ext uri="{BB962C8B-B14F-4D97-AF65-F5344CB8AC3E}">
        <p14:creationId xmlns:p14="http://schemas.microsoft.com/office/powerpoint/2010/main" val="109357707"/>
      </p:ext>
    </p:extLst>
  </p:cSld>
</p:sld>
</file>

<file path=ppt/theme/theme1.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theme>
</file>

<file path=docProps/app.xml><?xml version="1.0" encoding="utf-8"?>
<ap:Properties xmlns:ap="http://schemas.openxmlformats.org/officeDocument/2006/extended-properties">
  <ap:Application>Walnut Exporter</ap:Application>
  <ap:PresentationFormat>Converted Presentation</ap:PresentationFormat>
  <ap:Slides>0</ap:Slides>
  <ap:Notes>0</ap:Notes>
  <ap:HiddenSlides>0</ap:HiddenSlides>
  <ap:SharedDoc>false</ap:SharedDoc>
  <ap:DocSecurity>0</ap:DocSecurity>
</ap:Properties>
</file>

<file path=docProps/core.xml><?xml version="1.0" encoding="utf-8"?>
<coreProperties xmlns:dc="http://purl.org/dc/elements/1.1/" xmlns:dcterms="http://purl.org/dc/terms/" xmlns:xsi="http://www.w3.org/2001/XMLSchema-instance" xmlns="http://schemas.openxmlformats.org/package/2006/metadata/core-properties">
  <dc:creator>Walnut Exporter</dc:creator>
  <lastModifiedBy>Walnut Exporter</lastModifiedBy>
  <dc:title>Presentation</dc:title>
  <dcterms:created xsi:type="dcterms:W3CDTF">2026-09-08T22:23:07.2560000Z</dcterms:created>
  <dcterms:modified xsi:type="dcterms:W3CDTF">2026-09-08T22:23:07.2560000Z</dcterms:modified>
</coreProperties>
</file>